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68" r:id="rId4"/>
    <p:sldId id="282" r:id="rId5"/>
    <p:sldId id="270" r:id="rId6"/>
    <p:sldId id="271" r:id="rId7"/>
    <p:sldId id="272" r:id="rId8"/>
    <p:sldId id="273" r:id="rId9"/>
    <p:sldId id="280" r:id="rId10"/>
    <p:sldId id="287" r:id="rId11"/>
    <p:sldId id="288" r:id="rId12"/>
    <p:sldId id="281" r:id="rId13"/>
    <p:sldId id="274" r:id="rId14"/>
    <p:sldId id="276" r:id="rId15"/>
    <p:sldId id="277" r:id="rId16"/>
    <p:sldId id="284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AEDF21-E153-454F-841F-0C8AC404D71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BCE84D-34D9-40DA-88BA-C2BD04B93CA8}" type="asst">
      <dgm:prSet phldrT="[Text]"/>
      <dgm:spPr>
        <a:solidFill>
          <a:schemeClr val="bg1"/>
        </a:solidFill>
      </dgm:spPr>
      <dgm:t>
        <a:bodyPr/>
        <a:lstStyle/>
        <a:p>
          <a:endParaRPr lang="en-US" dirty="0"/>
        </a:p>
      </dgm:t>
    </dgm:pt>
    <dgm:pt modelId="{F06C1756-54C7-4067-A2CA-7E277B9620D6}" type="parTrans" cxnId="{7AEFA23D-E8A4-4D92-A0C7-1EDBF54C3CF9}">
      <dgm:prSet/>
      <dgm:spPr/>
      <dgm:t>
        <a:bodyPr/>
        <a:lstStyle/>
        <a:p>
          <a:endParaRPr lang="en-US"/>
        </a:p>
      </dgm:t>
    </dgm:pt>
    <dgm:pt modelId="{44FE40FE-8E26-46DD-936C-40393135F8F7}" type="sibTrans" cxnId="{7AEFA23D-E8A4-4D92-A0C7-1EDBF54C3CF9}">
      <dgm:prSet/>
      <dgm:spPr/>
      <dgm:t>
        <a:bodyPr/>
        <a:lstStyle/>
        <a:p>
          <a:endParaRPr lang="en-US"/>
        </a:p>
      </dgm:t>
    </dgm:pt>
    <dgm:pt modelId="{D041BB02-C675-455A-AE70-12AAC611C2F0}">
      <dgm:prSet phldrT="[Text]" custT="1"/>
      <dgm:spPr>
        <a:solidFill>
          <a:schemeClr val="bg1"/>
        </a:solidFill>
      </dgm:spPr>
      <dgm:t>
        <a:bodyPr/>
        <a:lstStyle/>
        <a:p>
          <a:r>
            <a:rPr lang="bn-BD" sz="4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২য় সূত্র</a:t>
          </a:r>
          <a:endParaRPr lang="en-US" sz="4800" dirty="0">
            <a:solidFill>
              <a:srgbClr val="002060"/>
            </a:solidFill>
          </a:endParaRPr>
        </a:p>
      </dgm:t>
    </dgm:pt>
    <dgm:pt modelId="{1228FCC3-3C4B-497A-BF3A-ECF9C9011A4C}" type="parTrans" cxnId="{CFEAA95F-7620-45EA-B74D-C85E8F9A9FB3}">
      <dgm:prSet/>
      <dgm:spPr/>
      <dgm:t>
        <a:bodyPr/>
        <a:lstStyle/>
        <a:p>
          <a:endParaRPr lang="en-US"/>
        </a:p>
      </dgm:t>
    </dgm:pt>
    <dgm:pt modelId="{A84076C1-3915-44ED-ADD4-69EC46C33EE9}" type="sibTrans" cxnId="{CFEAA95F-7620-45EA-B74D-C85E8F9A9FB3}">
      <dgm:prSet/>
      <dgm:spPr/>
      <dgm:t>
        <a:bodyPr/>
        <a:lstStyle/>
        <a:p>
          <a:endParaRPr lang="en-US"/>
        </a:p>
      </dgm:t>
    </dgm:pt>
    <dgm:pt modelId="{8F295435-7EAA-4735-BAFB-8F72F4F41319}">
      <dgm:prSet phldrT="[Text]" custT="1"/>
      <dgm:spPr>
        <a:solidFill>
          <a:schemeClr val="bg1"/>
        </a:solidFill>
      </dgm:spPr>
      <dgm:t>
        <a:bodyPr/>
        <a:lstStyle/>
        <a:p>
          <a:r>
            <a:rPr lang="bn-BD" sz="4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১ম সূত্র </a:t>
          </a:r>
          <a:endParaRPr lang="en-US" sz="48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21E105-A204-4420-AF2B-DCC74DA79D04}" type="sibTrans" cxnId="{72C3051C-689E-471F-B13D-1BA895E1961B}">
      <dgm:prSet/>
      <dgm:spPr/>
      <dgm:t>
        <a:bodyPr/>
        <a:lstStyle/>
        <a:p>
          <a:endParaRPr lang="en-US"/>
        </a:p>
      </dgm:t>
    </dgm:pt>
    <dgm:pt modelId="{ED6A9A42-32AC-4C2B-A3EA-240C6F5F0A23}" type="parTrans" cxnId="{72C3051C-689E-471F-B13D-1BA895E1961B}">
      <dgm:prSet/>
      <dgm:spPr/>
      <dgm:t>
        <a:bodyPr/>
        <a:lstStyle/>
        <a:p>
          <a:endParaRPr lang="en-US"/>
        </a:p>
      </dgm:t>
    </dgm:pt>
    <dgm:pt modelId="{AA14E142-2077-4174-AD95-9B7CF5F5EAB5}" type="pres">
      <dgm:prSet presAssocID="{47AEDF21-E153-454F-841F-0C8AC404D71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689F1C8-00E0-483D-99C2-0D710A70C231}" type="pres">
      <dgm:prSet presAssocID="{DCBCE84D-34D9-40DA-88BA-C2BD04B93CA8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124036-D7C6-4E53-B706-7B454624CA1C}" type="pres">
      <dgm:prSet presAssocID="{DCBCE84D-34D9-40DA-88BA-C2BD04B93CA8}" presName="rootComposite1" presStyleCnt="0"/>
      <dgm:spPr/>
      <dgm:t>
        <a:bodyPr/>
        <a:lstStyle/>
        <a:p>
          <a:endParaRPr lang="en-US"/>
        </a:p>
      </dgm:t>
    </dgm:pt>
    <dgm:pt modelId="{EE3B3C9E-E288-43A6-9B27-5E466D155021}" type="pres">
      <dgm:prSet presAssocID="{DCBCE84D-34D9-40DA-88BA-C2BD04B93CA8}" presName="rootText1" presStyleLbl="node0" presStyleIdx="0" presStyleCnt="1" custScaleY="270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1D7138-8088-44D4-A745-106C0BF632DA}" type="pres">
      <dgm:prSet presAssocID="{DCBCE84D-34D9-40DA-88BA-C2BD04B93CA8}" presName="rootConnector1" presStyleLbl="asst0" presStyleIdx="0" presStyleCnt="0"/>
      <dgm:spPr/>
      <dgm:t>
        <a:bodyPr/>
        <a:lstStyle/>
        <a:p>
          <a:endParaRPr lang="en-US"/>
        </a:p>
      </dgm:t>
    </dgm:pt>
    <dgm:pt modelId="{3490F7D5-51AA-4ACD-AED0-E878A31F1BE6}" type="pres">
      <dgm:prSet presAssocID="{DCBCE84D-34D9-40DA-88BA-C2BD04B93CA8}" presName="hierChild2" presStyleCnt="0"/>
      <dgm:spPr/>
      <dgm:t>
        <a:bodyPr/>
        <a:lstStyle/>
        <a:p>
          <a:endParaRPr lang="en-US"/>
        </a:p>
      </dgm:t>
    </dgm:pt>
    <dgm:pt modelId="{B6E22DC9-2F70-4512-A4DD-C9F301E782F6}" type="pres">
      <dgm:prSet presAssocID="{ED6A9A42-32AC-4C2B-A3EA-240C6F5F0A23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2DB5266-2752-4616-B618-60CA5FD50755}" type="pres">
      <dgm:prSet presAssocID="{8F295435-7EAA-4735-BAFB-8F72F4F4131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BC3D197-CF55-49BC-B0B7-BACCF241E50C}" type="pres">
      <dgm:prSet presAssocID="{8F295435-7EAA-4735-BAFB-8F72F4F41319}" presName="rootComposite" presStyleCnt="0"/>
      <dgm:spPr/>
      <dgm:t>
        <a:bodyPr/>
        <a:lstStyle/>
        <a:p>
          <a:endParaRPr lang="en-US"/>
        </a:p>
      </dgm:t>
    </dgm:pt>
    <dgm:pt modelId="{E9F6955E-2A03-4747-8102-C097EE10CCFF}" type="pres">
      <dgm:prSet presAssocID="{8F295435-7EAA-4735-BAFB-8F72F4F41319}" presName="rootText" presStyleLbl="node2" presStyleIdx="0" presStyleCnt="2" custScaleX="34202" custScaleY="147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312A65-D402-4019-B3E7-F9FCD985FF1F}" type="pres">
      <dgm:prSet presAssocID="{8F295435-7EAA-4735-BAFB-8F72F4F41319}" presName="rootConnector" presStyleLbl="node2" presStyleIdx="0" presStyleCnt="2"/>
      <dgm:spPr/>
      <dgm:t>
        <a:bodyPr/>
        <a:lstStyle/>
        <a:p>
          <a:endParaRPr lang="en-US"/>
        </a:p>
      </dgm:t>
    </dgm:pt>
    <dgm:pt modelId="{E9BFCB07-71D8-405C-A4D7-1BFA24DEA97E}" type="pres">
      <dgm:prSet presAssocID="{8F295435-7EAA-4735-BAFB-8F72F4F41319}" presName="hierChild4" presStyleCnt="0"/>
      <dgm:spPr/>
      <dgm:t>
        <a:bodyPr/>
        <a:lstStyle/>
        <a:p>
          <a:endParaRPr lang="en-US"/>
        </a:p>
      </dgm:t>
    </dgm:pt>
    <dgm:pt modelId="{BCEDDF35-E288-4875-98F6-615059F97A29}" type="pres">
      <dgm:prSet presAssocID="{8F295435-7EAA-4735-BAFB-8F72F4F41319}" presName="hierChild5" presStyleCnt="0"/>
      <dgm:spPr/>
      <dgm:t>
        <a:bodyPr/>
        <a:lstStyle/>
        <a:p>
          <a:endParaRPr lang="en-US"/>
        </a:p>
      </dgm:t>
    </dgm:pt>
    <dgm:pt modelId="{986173F9-F526-4120-BA8E-55C5B48202AB}" type="pres">
      <dgm:prSet presAssocID="{1228FCC3-3C4B-497A-BF3A-ECF9C9011A4C}" presName="Name37" presStyleLbl="parChTrans1D2" presStyleIdx="1" presStyleCnt="2"/>
      <dgm:spPr/>
      <dgm:t>
        <a:bodyPr/>
        <a:lstStyle/>
        <a:p>
          <a:endParaRPr lang="en-US"/>
        </a:p>
      </dgm:t>
    </dgm:pt>
    <dgm:pt modelId="{76B3C2F3-D432-413D-A4E5-43DA155057EE}" type="pres">
      <dgm:prSet presAssocID="{D041BB02-C675-455A-AE70-12AAC611C2F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14F0BDA-431F-4A43-820A-60C03047D969}" type="pres">
      <dgm:prSet presAssocID="{D041BB02-C675-455A-AE70-12AAC611C2F0}" presName="rootComposite" presStyleCnt="0"/>
      <dgm:spPr/>
      <dgm:t>
        <a:bodyPr/>
        <a:lstStyle/>
        <a:p>
          <a:endParaRPr lang="en-US"/>
        </a:p>
      </dgm:t>
    </dgm:pt>
    <dgm:pt modelId="{89D8D3FB-8C7B-46AC-8078-73CCCB34AD06}" type="pres">
      <dgm:prSet presAssocID="{D041BB02-C675-455A-AE70-12AAC611C2F0}" presName="rootText" presStyleLbl="node2" presStyleIdx="1" presStyleCnt="2" custScaleX="26462" custScaleY="200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BCFBCC-714E-4C90-81D8-173CE59546E9}" type="pres">
      <dgm:prSet presAssocID="{D041BB02-C675-455A-AE70-12AAC611C2F0}" presName="rootConnector" presStyleLbl="node2" presStyleIdx="1" presStyleCnt="2"/>
      <dgm:spPr/>
      <dgm:t>
        <a:bodyPr/>
        <a:lstStyle/>
        <a:p>
          <a:endParaRPr lang="en-US"/>
        </a:p>
      </dgm:t>
    </dgm:pt>
    <dgm:pt modelId="{95793331-FE6F-4511-AE58-0F0F8543E8F2}" type="pres">
      <dgm:prSet presAssocID="{D041BB02-C675-455A-AE70-12AAC611C2F0}" presName="hierChild4" presStyleCnt="0"/>
      <dgm:spPr/>
      <dgm:t>
        <a:bodyPr/>
        <a:lstStyle/>
        <a:p>
          <a:endParaRPr lang="en-US"/>
        </a:p>
      </dgm:t>
    </dgm:pt>
    <dgm:pt modelId="{60DF41AE-37CD-4C65-ABE3-1F2D30237939}" type="pres">
      <dgm:prSet presAssocID="{D041BB02-C675-455A-AE70-12AAC611C2F0}" presName="hierChild5" presStyleCnt="0"/>
      <dgm:spPr/>
      <dgm:t>
        <a:bodyPr/>
        <a:lstStyle/>
        <a:p>
          <a:endParaRPr lang="en-US"/>
        </a:p>
      </dgm:t>
    </dgm:pt>
    <dgm:pt modelId="{5170D6D0-5FC4-4F94-97DD-90D03DB336AF}" type="pres">
      <dgm:prSet presAssocID="{DCBCE84D-34D9-40DA-88BA-C2BD04B93CA8}" presName="hierChild3" presStyleCnt="0"/>
      <dgm:spPr/>
      <dgm:t>
        <a:bodyPr/>
        <a:lstStyle/>
        <a:p>
          <a:endParaRPr lang="en-US"/>
        </a:p>
      </dgm:t>
    </dgm:pt>
  </dgm:ptLst>
  <dgm:cxnLst>
    <dgm:cxn modelId="{E72F9285-6D9C-49AC-81FA-D7EBB89C742F}" type="presOf" srcId="{D041BB02-C675-455A-AE70-12AAC611C2F0}" destId="{89D8D3FB-8C7B-46AC-8078-73CCCB34AD06}" srcOrd="0" destOrd="0" presId="urn:microsoft.com/office/officeart/2005/8/layout/orgChart1"/>
    <dgm:cxn modelId="{37B5042D-2392-4037-9BC4-B0B6B29CB3E0}" type="presOf" srcId="{8F295435-7EAA-4735-BAFB-8F72F4F41319}" destId="{E9F6955E-2A03-4747-8102-C097EE10CCFF}" srcOrd="0" destOrd="0" presId="urn:microsoft.com/office/officeart/2005/8/layout/orgChart1"/>
    <dgm:cxn modelId="{CFEAA95F-7620-45EA-B74D-C85E8F9A9FB3}" srcId="{DCBCE84D-34D9-40DA-88BA-C2BD04B93CA8}" destId="{D041BB02-C675-455A-AE70-12AAC611C2F0}" srcOrd="1" destOrd="0" parTransId="{1228FCC3-3C4B-497A-BF3A-ECF9C9011A4C}" sibTransId="{A84076C1-3915-44ED-ADD4-69EC46C33EE9}"/>
    <dgm:cxn modelId="{57A670F4-2890-48F8-8419-09DA32048D20}" type="presOf" srcId="{D041BB02-C675-455A-AE70-12AAC611C2F0}" destId="{0BBCFBCC-714E-4C90-81D8-173CE59546E9}" srcOrd="1" destOrd="0" presId="urn:microsoft.com/office/officeart/2005/8/layout/orgChart1"/>
    <dgm:cxn modelId="{69A45135-914E-4595-AA38-818761B1719A}" type="presOf" srcId="{47AEDF21-E153-454F-841F-0C8AC404D713}" destId="{AA14E142-2077-4174-AD95-9B7CF5F5EAB5}" srcOrd="0" destOrd="0" presId="urn:microsoft.com/office/officeart/2005/8/layout/orgChart1"/>
    <dgm:cxn modelId="{72C3051C-689E-471F-B13D-1BA895E1961B}" srcId="{DCBCE84D-34D9-40DA-88BA-C2BD04B93CA8}" destId="{8F295435-7EAA-4735-BAFB-8F72F4F41319}" srcOrd="0" destOrd="0" parTransId="{ED6A9A42-32AC-4C2B-A3EA-240C6F5F0A23}" sibTransId="{2421E105-A204-4420-AF2B-DCC74DA79D04}"/>
    <dgm:cxn modelId="{17E9FFAF-001D-4652-8AAC-82326C5B6A65}" type="presOf" srcId="{ED6A9A42-32AC-4C2B-A3EA-240C6F5F0A23}" destId="{B6E22DC9-2F70-4512-A4DD-C9F301E782F6}" srcOrd="0" destOrd="0" presId="urn:microsoft.com/office/officeart/2005/8/layout/orgChart1"/>
    <dgm:cxn modelId="{0F593390-5760-4CD9-A2BB-DD463A133311}" type="presOf" srcId="{1228FCC3-3C4B-497A-BF3A-ECF9C9011A4C}" destId="{986173F9-F526-4120-BA8E-55C5B48202AB}" srcOrd="0" destOrd="0" presId="urn:microsoft.com/office/officeart/2005/8/layout/orgChart1"/>
    <dgm:cxn modelId="{7AEFA23D-E8A4-4D92-A0C7-1EDBF54C3CF9}" srcId="{47AEDF21-E153-454F-841F-0C8AC404D713}" destId="{DCBCE84D-34D9-40DA-88BA-C2BD04B93CA8}" srcOrd="0" destOrd="0" parTransId="{F06C1756-54C7-4067-A2CA-7E277B9620D6}" sibTransId="{44FE40FE-8E26-46DD-936C-40393135F8F7}"/>
    <dgm:cxn modelId="{E1B807C2-366A-43AF-A410-8217F79C455A}" type="presOf" srcId="{8F295435-7EAA-4735-BAFB-8F72F4F41319}" destId="{C4312A65-D402-4019-B3E7-F9FCD985FF1F}" srcOrd="1" destOrd="0" presId="urn:microsoft.com/office/officeart/2005/8/layout/orgChart1"/>
    <dgm:cxn modelId="{63132D77-3B8E-4C2B-8494-53C0E68400BE}" type="presOf" srcId="{DCBCE84D-34D9-40DA-88BA-C2BD04B93CA8}" destId="{621D7138-8088-44D4-A745-106C0BF632DA}" srcOrd="1" destOrd="0" presId="urn:microsoft.com/office/officeart/2005/8/layout/orgChart1"/>
    <dgm:cxn modelId="{BF8B1405-02F9-4C07-8783-AD2507554AA6}" type="presOf" srcId="{DCBCE84D-34D9-40DA-88BA-C2BD04B93CA8}" destId="{EE3B3C9E-E288-43A6-9B27-5E466D155021}" srcOrd="0" destOrd="0" presId="urn:microsoft.com/office/officeart/2005/8/layout/orgChart1"/>
    <dgm:cxn modelId="{71E5C25D-9A74-48F7-BA64-245C6CBD827C}" type="presParOf" srcId="{AA14E142-2077-4174-AD95-9B7CF5F5EAB5}" destId="{C689F1C8-00E0-483D-99C2-0D710A70C231}" srcOrd="0" destOrd="0" presId="urn:microsoft.com/office/officeart/2005/8/layout/orgChart1"/>
    <dgm:cxn modelId="{6798B418-B7CF-484F-938D-2FDB767A5505}" type="presParOf" srcId="{C689F1C8-00E0-483D-99C2-0D710A70C231}" destId="{ED124036-D7C6-4E53-B706-7B454624CA1C}" srcOrd="0" destOrd="0" presId="urn:microsoft.com/office/officeart/2005/8/layout/orgChart1"/>
    <dgm:cxn modelId="{90CB486D-12F7-4278-8539-0D6C13B4B637}" type="presParOf" srcId="{ED124036-D7C6-4E53-B706-7B454624CA1C}" destId="{EE3B3C9E-E288-43A6-9B27-5E466D155021}" srcOrd="0" destOrd="0" presId="urn:microsoft.com/office/officeart/2005/8/layout/orgChart1"/>
    <dgm:cxn modelId="{C3E81171-1CA0-4F76-B93A-6B56B360CE64}" type="presParOf" srcId="{ED124036-D7C6-4E53-B706-7B454624CA1C}" destId="{621D7138-8088-44D4-A745-106C0BF632DA}" srcOrd="1" destOrd="0" presId="urn:microsoft.com/office/officeart/2005/8/layout/orgChart1"/>
    <dgm:cxn modelId="{733E89E7-191B-4B98-8E9E-5C7F9D65ABD3}" type="presParOf" srcId="{C689F1C8-00E0-483D-99C2-0D710A70C231}" destId="{3490F7D5-51AA-4ACD-AED0-E878A31F1BE6}" srcOrd="1" destOrd="0" presId="urn:microsoft.com/office/officeart/2005/8/layout/orgChart1"/>
    <dgm:cxn modelId="{97819A2A-EA61-46DF-9A4D-D84E0D5DF879}" type="presParOf" srcId="{3490F7D5-51AA-4ACD-AED0-E878A31F1BE6}" destId="{B6E22DC9-2F70-4512-A4DD-C9F301E782F6}" srcOrd="0" destOrd="0" presId="urn:microsoft.com/office/officeart/2005/8/layout/orgChart1"/>
    <dgm:cxn modelId="{88B78FED-1DCF-406F-B8EB-5FE2B0C6D9CA}" type="presParOf" srcId="{3490F7D5-51AA-4ACD-AED0-E878A31F1BE6}" destId="{02DB5266-2752-4616-B618-60CA5FD50755}" srcOrd="1" destOrd="0" presId="urn:microsoft.com/office/officeart/2005/8/layout/orgChart1"/>
    <dgm:cxn modelId="{A945147B-D0E0-4E69-8688-9F8C191042D5}" type="presParOf" srcId="{02DB5266-2752-4616-B618-60CA5FD50755}" destId="{ABC3D197-CF55-49BC-B0B7-BACCF241E50C}" srcOrd="0" destOrd="0" presId="urn:microsoft.com/office/officeart/2005/8/layout/orgChart1"/>
    <dgm:cxn modelId="{CECE7F8C-C41F-4374-BA30-E1BAE2974238}" type="presParOf" srcId="{ABC3D197-CF55-49BC-B0B7-BACCF241E50C}" destId="{E9F6955E-2A03-4747-8102-C097EE10CCFF}" srcOrd="0" destOrd="0" presId="urn:microsoft.com/office/officeart/2005/8/layout/orgChart1"/>
    <dgm:cxn modelId="{C7C1B82F-476C-434E-87EB-35E9BABB0124}" type="presParOf" srcId="{ABC3D197-CF55-49BC-B0B7-BACCF241E50C}" destId="{C4312A65-D402-4019-B3E7-F9FCD985FF1F}" srcOrd="1" destOrd="0" presId="urn:microsoft.com/office/officeart/2005/8/layout/orgChart1"/>
    <dgm:cxn modelId="{DD5D27DB-F804-4D1A-BE5D-FC3B6166047E}" type="presParOf" srcId="{02DB5266-2752-4616-B618-60CA5FD50755}" destId="{E9BFCB07-71D8-405C-A4D7-1BFA24DEA97E}" srcOrd="1" destOrd="0" presId="urn:microsoft.com/office/officeart/2005/8/layout/orgChart1"/>
    <dgm:cxn modelId="{114972D9-7ECD-4C8F-970B-FEE41775532D}" type="presParOf" srcId="{02DB5266-2752-4616-B618-60CA5FD50755}" destId="{BCEDDF35-E288-4875-98F6-615059F97A29}" srcOrd="2" destOrd="0" presId="urn:microsoft.com/office/officeart/2005/8/layout/orgChart1"/>
    <dgm:cxn modelId="{DAEE822D-F363-47FA-8548-9B5F088AE286}" type="presParOf" srcId="{3490F7D5-51AA-4ACD-AED0-E878A31F1BE6}" destId="{986173F9-F526-4120-BA8E-55C5B48202AB}" srcOrd="2" destOrd="0" presId="urn:microsoft.com/office/officeart/2005/8/layout/orgChart1"/>
    <dgm:cxn modelId="{9DEA22A6-A0A2-45AD-BC2C-9F938DAA07E3}" type="presParOf" srcId="{3490F7D5-51AA-4ACD-AED0-E878A31F1BE6}" destId="{76B3C2F3-D432-413D-A4E5-43DA155057EE}" srcOrd="3" destOrd="0" presId="urn:microsoft.com/office/officeart/2005/8/layout/orgChart1"/>
    <dgm:cxn modelId="{EF18A6FE-19D1-4299-95B5-944981766943}" type="presParOf" srcId="{76B3C2F3-D432-413D-A4E5-43DA155057EE}" destId="{914F0BDA-431F-4A43-820A-60C03047D969}" srcOrd="0" destOrd="0" presId="urn:microsoft.com/office/officeart/2005/8/layout/orgChart1"/>
    <dgm:cxn modelId="{2B918948-99C4-421E-A408-CD7EF4F00DE9}" type="presParOf" srcId="{914F0BDA-431F-4A43-820A-60C03047D969}" destId="{89D8D3FB-8C7B-46AC-8078-73CCCB34AD06}" srcOrd="0" destOrd="0" presId="urn:microsoft.com/office/officeart/2005/8/layout/orgChart1"/>
    <dgm:cxn modelId="{24A44922-14BB-4E44-8816-A320B8942E85}" type="presParOf" srcId="{914F0BDA-431F-4A43-820A-60C03047D969}" destId="{0BBCFBCC-714E-4C90-81D8-173CE59546E9}" srcOrd="1" destOrd="0" presId="urn:microsoft.com/office/officeart/2005/8/layout/orgChart1"/>
    <dgm:cxn modelId="{228B0EA8-5013-49AB-B8A2-B08BD0F87339}" type="presParOf" srcId="{76B3C2F3-D432-413D-A4E5-43DA155057EE}" destId="{95793331-FE6F-4511-AE58-0F0F8543E8F2}" srcOrd="1" destOrd="0" presId="urn:microsoft.com/office/officeart/2005/8/layout/orgChart1"/>
    <dgm:cxn modelId="{04C8A794-67C4-48FE-B1B3-F3C86FA94363}" type="presParOf" srcId="{76B3C2F3-D432-413D-A4E5-43DA155057EE}" destId="{60DF41AE-37CD-4C65-ABE3-1F2D30237939}" srcOrd="2" destOrd="0" presId="urn:microsoft.com/office/officeart/2005/8/layout/orgChart1"/>
    <dgm:cxn modelId="{4035F0C9-78B8-403B-A4FA-2C868A430243}" type="presParOf" srcId="{C689F1C8-00E0-483D-99C2-0D710A70C231}" destId="{5170D6D0-5FC4-4F94-97DD-90D03DB336A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173F9-F526-4120-BA8E-55C5B48202AB}">
      <dsp:nvSpPr>
        <dsp:cNvPr id="0" name=""/>
        <dsp:cNvSpPr/>
      </dsp:nvSpPr>
      <dsp:spPr>
        <a:xfrm>
          <a:off x="4571999" y="2628889"/>
          <a:ext cx="2523218" cy="1919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885"/>
              </a:lnTo>
              <a:lnTo>
                <a:pt x="2523218" y="959885"/>
              </a:lnTo>
              <a:lnTo>
                <a:pt x="2523218" y="1919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E22DC9-2F70-4512-A4DD-C9F301E782F6}">
      <dsp:nvSpPr>
        <dsp:cNvPr id="0" name=""/>
        <dsp:cNvSpPr/>
      </dsp:nvSpPr>
      <dsp:spPr>
        <a:xfrm>
          <a:off x="2402566" y="2628889"/>
          <a:ext cx="2169432" cy="1919770"/>
        </a:xfrm>
        <a:custGeom>
          <a:avLst/>
          <a:gdLst/>
          <a:ahLst/>
          <a:cxnLst/>
          <a:rect l="0" t="0" r="0" b="0"/>
          <a:pathLst>
            <a:path>
              <a:moveTo>
                <a:pt x="2169432" y="0"/>
              </a:moveTo>
              <a:lnTo>
                <a:pt x="2169432" y="959885"/>
              </a:lnTo>
              <a:lnTo>
                <a:pt x="0" y="959885"/>
              </a:lnTo>
              <a:lnTo>
                <a:pt x="0" y="1919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B3C9E-E288-43A6-9B27-5E466D155021}">
      <dsp:nvSpPr>
        <dsp:cNvPr id="0" name=""/>
        <dsp:cNvSpPr/>
      </dsp:nvSpPr>
      <dsp:spPr>
        <a:xfrm>
          <a:off x="1116" y="1391277"/>
          <a:ext cx="9141766" cy="1237612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116" y="1391277"/>
        <a:ext cx="9141766" cy="1237612"/>
      </dsp:txXfrm>
    </dsp:sp>
    <dsp:sp modelId="{E9F6955E-2A03-4747-8102-C097EE10CCFF}">
      <dsp:nvSpPr>
        <dsp:cNvPr id="0" name=""/>
        <dsp:cNvSpPr/>
      </dsp:nvSpPr>
      <dsp:spPr>
        <a:xfrm>
          <a:off x="839233" y="4548660"/>
          <a:ext cx="3126667" cy="67278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১ম সূত্র </a:t>
          </a:r>
          <a:endParaRPr lang="en-US" sz="48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39233" y="4548660"/>
        <a:ext cx="3126667" cy="672788"/>
      </dsp:txXfrm>
    </dsp:sp>
    <dsp:sp modelId="{89D8D3FB-8C7B-46AC-8078-73CCCB34AD06}">
      <dsp:nvSpPr>
        <dsp:cNvPr id="0" name=""/>
        <dsp:cNvSpPr/>
      </dsp:nvSpPr>
      <dsp:spPr>
        <a:xfrm>
          <a:off x="5885671" y="4548660"/>
          <a:ext cx="2419094" cy="91806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২য় সূত্র</a:t>
          </a:r>
          <a:endParaRPr lang="en-US" sz="4800" kern="1200" dirty="0">
            <a:solidFill>
              <a:srgbClr val="002060"/>
            </a:solidFill>
          </a:endParaRPr>
        </a:p>
      </dsp:txBody>
      <dsp:txXfrm>
        <a:off x="5885671" y="4548660"/>
        <a:ext cx="2419094" cy="918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2ED56-CEA0-4E17-B9BF-A50F92BB3987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E82F1-F625-450E-B097-904934E94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2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A7666-4D31-4B5F-A912-9D2327534D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0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9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9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7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9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2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0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7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3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3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4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5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90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1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1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94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41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54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822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5861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91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17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39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508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46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07-Feb-14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EBDDC3"/>
                </a:solidFill>
              </a:rPr>
              <a:pPr/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0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23095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93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33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82283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85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775F55"/>
                </a:solidFill>
              </a:rPr>
              <a:pPr/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77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01466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1991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563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73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23D50-D860-4A21-92B5-75F9C047E8C8}" type="datetimeFigureOut">
              <a:rPr lang="en-US" smtClean="0"/>
              <a:t>07-Feb-14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877B2-EAE5-48F3-BE38-F1152C7E6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2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4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775F55"/>
                </a:solidFill>
              </a:rPr>
              <a:pPr/>
              <a:t>07-Feb-14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5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2143" y="0"/>
            <a:ext cx="3671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5363" y="1205563"/>
            <a:ext cx="51454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আবদুল মান্নান</a:t>
            </a:r>
          </a:p>
          <a:p>
            <a:pPr algn="ctr"/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সিনিয়র  শিক্ষক</a:t>
            </a:r>
          </a:p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চট্টগ্রাম ক্যন্টনমেন্ট পাবলিক কলেজ</a:t>
            </a:r>
          </a:p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চট্টগ্রাম সেনানিবাস</a:t>
            </a:r>
          </a:p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 ডি-০৭ </a:t>
            </a:r>
          </a:p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ই-মেইল-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mannan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7141@yahoo.com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মোবাইল-০১৮১৮-৫২৫০৭১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9790" y="5237436"/>
            <a:ext cx="4835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ব্যাচ-০৪,ভেন্যু-টিটিসি,চট্টগ্রাম</a:t>
            </a:r>
          </a:p>
          <a:p>
            <a:pPr algn="ctr"/>
            <a:r>
              <a:rPr lang="bn-BD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টি,কিউ,আই-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09635" cy="34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ded Corner 2"/>
          <p:cNvSpPr/>
          <p:nvPr/>
        </p:nvSpPr>
        <p:spPr>
          <a:xfrm>
            <a:off x="4567238" y="685800"/>
            <a:ext cx="4319588" cy="5128113"/>
          </a:xfrm>
          <a:prstGeom prst="foldedCorner">
            <a:avLst/>
          </a:prstGeom>
          <a:gradFill rotWithShape="1">
            <a:gsLst>
              <a:gs pos="0">
                <a:srgbClr val="E87D37">
                  <a:tint val="62000"/>
                  <a:hueMod val="94000"/>
                  <a:satMod val="140000"/>
                  <a:lumMod val="110000"/>
                </a:srgbClr>
              </a:gs>
              <a:gs pos="100000">
                <a:srgbClr val="E87D37">
                  <a:tint val="84000"/>
                  <a:satMod val="160000"/>
                </a:srgbClr>
              </a:gs>
            </a:gsLst>
            <a:lin ang="5400000" scaled="0"/>
          </a:gradFill>
          <a:ln w="9525" cap="rnd" cmpd="sng" algn="ctr">
            <a:solidFill>
              <a:srgbClr val="E87D37">
                <a:tint val="76000"/>
                <a:alpha val="6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পদার্থ বিজ্ঞান</a:t>
            </a:r>
          </a:p>
          <a:p>
            <a:pPr algn="ctr">
              <a:defRPr/>
            </a:pP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</a:p>
          <a:p>
            <a:pPr algn="ctr">
              <a:defRPr/>
            </a:pP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  <a:endParaRPr lang="en-US" sz="5400" kern="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" y="565371"/>
            <a:ext cx="3894477" cy="538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29050" cy="60565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75" y="0"/>
            <a:ext cx="5097725" cy="6000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5792" y="6088559"/>
            <a:ext cx="480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প্রতিসরণ এর দৃষ্টান্ত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0373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3" y="1328738"/>
            <a:ext cx="84582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প্রতিসরণ</a:t>
            </a:r>
            <a:endParaRPr lang="en-US" sz="9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bn-BD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</a:t>
            </a:r>
            <a:r>
              <a:rPr lang="en-US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১৪২-১৪৩</a:t>
            </a:r>
            <a:endParaRPr lang="bn-BD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50" dirty="0"/>
          </a:p>
        </p:txBody>
      </p:sp>
    </p:spTree>
    <p:extLst>
      <p:ext uri="{BB962C8B-B14F-4D97-AF65-F5344CB8AC3E}">
        <p14:creationId xmlns:p14="http://schemas.microsoft.com/office/powerpoint/2010/main" val="1836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474" y="1914800"/>
            <a:ext cx="9029700" cy="52475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n-BD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</a:t>
            </a:r>
            <a:r>
              <a:rPr lang="en-US" sz="4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ীরা-</a:t>
            </a:r>
            <a:endParaRPr lang="en-US" sz="4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প্রতিসরণ কী তা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প্রতিসরণ কেন </a:t>
            </a:r>
            <a:r>
              <a:rPr lang="bn-BD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ব্যখ্যা করতে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জীবনে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প্রতিসরণের প্রভাব বর্ননা করতে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দৃষ্টি ভ্রম কেন হয় এবং এর  থেকে উপায় বের করতে পারবে।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9052" y="585523"/>
            <a:ext cx="3408528" cy="11975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</a:p>
        </p:txBody>
      </p:sp>
    </p:spTree>
    <p:extLst>
      <p:ext uri="{BB962C8B-B14F-4D97-AF65-F5344CB8AC3E}">
        <p14:creationId xmlns:p14="http://schemas.microsoft.com/office/powerpoint/2010/main" val="357053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579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43699" y="1671638"/>
            <a:ext cx="21431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আলোক রশ্মির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পরিবর্তন</a:t>
            </a:r>
          </a:p>
        </p:txBody>
      </p:sp>
    </p:spTree>
    <p:extLst>
      <p:ext uri="{BB962C8B-B14F-4D97-AF65-F5344CB8AC3E}">
        <p14:creationId xmlns:p14="http://schemas.microsoft.com/office/powerpoint/2010/main" val="230101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8" y="0"/>
            <a:ext cx="7915273" cy="59364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4513" y="1557338"/>
            <a:ext cx="728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00524" y="231457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64829" y="3114675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264818" y="858262"/>
            <a:ext cx="557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250529" y="481381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614988" y="4686300"/>
            <a:ext cx="52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57238" y="6172200"/>
            <a:ext cx="7872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&lt;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AOB=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আপতন কোণ,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AOB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প্রতিসরণ কোণ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9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43" t="4673" r="4046"/>
          <a:stretch/>
        </p:blipFill>
        <p:spPr>
          <a:xfrm>
            <a:off x="414336" y="175785"/>
            <a:ext cx="3814764" cy="64266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14900" y="175785"/>
            <a:ext cx="4043363" cy="5800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অভ্যন্তরীণ প্রতিফলন এর একটি বাস্তব উদাহরণ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990601"/>
            <a:ext cx="3657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EB641B">
              <a:lumMod val="40000"/>
              <a:lumOff val="6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7D3C4A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পূর্ণ অভ্যন্তরীণ প্রতিফলন</a:t>
            </a:r>
            <a:endParaRPr kumimoji="0" lang="en-US" sz="5400" b="1" i="0" u="none" strike="noStrike" kern="0" cap="none" spc="0" normalizeH="0" baseline="0" noProof="0" dirty="0" smtClean="0">
              <a:ln>
                <a:noFill/>
              </a:ln>
              <a:solidFill>
                <a:srgbClr val="7D3C4A"/>
              </a:solidFill>
              <a:effectLst/>
              <a:uLnTx/>
              <a:uFillTx/>
              <a:latin typeface="Lucida Sans Unicode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886200"/>
            <a:ext cx="3962400" cy="239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800600" y="1219200"/>
            <a:ext cx="137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solidFill>
                  <a:srgbClr val="EB641B"/>
                </a:solidFill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 smtClean="0">
              <a:solidFill>
                <a:srgbClr val="EB641B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94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6" y="0"/>
            <a:ext cx="7558086" cy="6076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4548" y="6076702"/>
            <a:ext cx="5672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AOB=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 অভ্যন্তরীন প্রতিফলন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14363" y="6005373"/>
            <a:ext cx="105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86450" y="2161189"/>
            <a:ext cx="42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6663" y="3943350"/>
            <a:ext cx="757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82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65440379"/>
              </p:ext>
            </p:extLst>
          </p:nvPr>
        </p:nvGraphicFramePr>
        <p:xfrm>
          <a:off x="-50006" y="214314"/>
          <a:ext cx="9143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00226" y="600075"/>
            <a:ext cx="5214937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প্রতিসরনের</a:t>
            </a:r>
          </a:p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</a:p>
        </p:txBody>
      </p:sp>
    </p:spTree>
    <p:extLst>
      <p:ext uri="{BB962C8B-B14F-4D97-AF65-F5344CB8AC3E}">
        <p14:creationId xmlns:p14="http://schemas.microsoft.com/office/powerpoint/2010/main" val="374344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1555" y="1114425"/>
            <a:ext cx="3779320" cy="12108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80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7213" y="3357562"/>
            <a:ext cx="7943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পানি,বায়ু, কেরোসিন, কাঁচ এই মাধ্যমগুলোতে আলো পড়লে এর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প্রতিসরণ কেমন হবে বর্ণনা কর।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2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6891" y="1000125"/>
            <a:ext cx="3635347" cy="13092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7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বলি</a:t>
            </a:r>
            <a:endParaRPr lang="en-US" sz="405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075" y="2914651"/>
            <a:ext cx="84153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অভ্যন্তরীণ প্রতিফলন কেন হয়? 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মরুভূমিতে খেজুর গাছকে উল্টা মনে হয় কেন?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মাধ্যমে কি প্রতিফলন ও প্রতিসরণ সম্ভব? উত্তরের স্বপক্ষে যুক্তি দাও।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4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3400" y="533400"/>
            <a:ext cx="7924800" cy="4191000"/>
            <a:chOff x="3733800" y="228600"/>
            <a:chExt cx="4495800" cy="3505200"/>
          </a:xfrm>
        </p:grpSpPr>
        <p:grpSp>
          <p:nvGrpSpPr>
            <p:cNvPr id="8" name="Group 7"/>
            <p:cNvGrpSpPr/>
            <p:nvPr/>
          </p:nvGrpSpPr>
          <p:grpSpPr>
            <a:xfrm>
              <a:off x="3733800" y="228600"/>
              <a:ext cx="4495800" cy="3505200"/>
              <a:chOff x="4343400" y="228600"/>
              <a:chExt cx="4495800" cy="3505200"/>
            </a:xfrm>
          </p:grpSpPr>
          <p:sp>
            <p:nvSpPr>
              <p:cNvPr id="3" name="Isosceles Triangle 2"/>
              <p:cNvSpPr/>
              <p:nvPr/>
            </p:nvSpPr>
            <p:spPr>
              <a:xfrm>
                <a:off x="4343400" y="228600"/>
                <a:ext cx="4495800" cy="1533525"/>
              </a:xfrm>
              <a:prstGeom prst="triangle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985657" y="1762125"/>
                <a:ext cx="3269673" cy="1971675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তোমার এলাকায় যারা মাছ  শিকার করে তারা দৃষ্টি ভ্রম সংক্রান্ত কি কি সমস্যার সম্মুখীন হয় তার একটি তালিকা  তৈরী কর।</a:t>
                </a:r>
                <a:endParaRPr lang="en-US" sz="40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800600" y="715760"/>
              <a:ext cx="2362200" cy="926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বাড়ীর</a:t>
              </a:r>
              <a:r>
                <a:rPr lang="en-US" sz="6600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600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29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0301" y="2712427"/>
            <a:ext cx="3657599" cy="14773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0052" y="860824"/>
            <a:ext cx="2314575" cy="23074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803"/>
            <a:ext cx="2314575" cy="230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204</Words>
  <Application>Microsoft Office PowerPoint</Application>
  <PresentationFormat>On-screen Show (4:3)</PresentationFormat>
  <Paragraphs>53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Lucida Sans Unicode</vt:lpstr>
      <vt:lpstr>NikoshBAN</vt:lpstr>
      <vt:lpstr>Times New Roman</vt:lpstr>
      <vt:lpstr>Tw Cen MT</vt:lpstr>
      <vt:lpstr>Wingdings</vt:lpstr>
      <vt:lpstr>Wingdings 2</vt:lpstr>
      <vt:lpstr>Office Theme</vt:lpstr>
      <vt:lpstr>1_Office Theme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61</cp:revision>
  <dcterms:created xsi:type="dcterms:W3CDTF">2014-01-31T04:26:47Z</dcterms:created>
  <dcterms:modified xsi:type="dcterms:W3CDTF">2014-02-07T02:13:57Z</dcterms:modified>
</cp:coreProperties>
</file>